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BB2-E128-4821-B594-92E838E3313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4FAC-F1E8-43DD-862C-EB92BF7E4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0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BB2-E128-4821-B594-92E838E3313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4FAC-F1E8-43DD-862C-EB92BF7E4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5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BB2-E128-4821-B594-92E838E3313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4FAC-F1E8-43DD-862C-EB92BF7E4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1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BB2-E128-4821-B594-92E838E3313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4FAC-F1E8-43DD-862C-EB92BF7E4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BB2-E128-4821-B594-92E838E3313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4FAC-F1E8-43DD-862C-EB92BF7E4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9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BB2-E128-4821-B594-92E838E3313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4FAC-F1E8-43DD-862C-EB92BF7E4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BB2-E128-4821-B594-92E838E3313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4FAC-F1E8-43DD-862C-EB92BF7E4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5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BB2-E128-4821-B594-92E838E3313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4FAC-F1E8-43DD-862C-EB92BF7E4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BB2-E128-4821-B594-92E838E3313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4FAC-F1E8-43DD-862C-EB92BF7E4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9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BB2-E128-4821-B594-92E838E3313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4FAC-F1E8-43DD-862C-EB92BF7E4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0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BB2-E128-4821-B594-92E838E3313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4FAC-F1E8-43DD-862C-EB92BF7E4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7BB2-E128-4821-B594-92E838E3313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4FAC-F1E8-43DD-862C-EB92BF7E4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32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53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93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36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8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91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91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49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59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993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2</cp:revision>
  <dcterms:created xsi:type="dcterms:W3CDTF">2017-12-19T02:15:49Z</dcterms:created>
  <dcterms:modified xsi:type="dcterms:W3CDTF">2017-12-19T02:24:22Z</dcterms:modified>
</cp:coreProperties>
</file>